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87" r:id="rId3"/>
    <p:sldId id="314" r:id="rId4"/>
    <p:sldId id="281" r:id="rId5"/>
    <p:sldId id="288" r:id="rId6"/>
    <p:sldId id="291" r:id="rId7"/>
    <p:sldId id="296" r:id="rId8"/>
    <p:sldId id="284" r:id="rId9"/>
    <p:sldId id="311" r:id="rId10"/>
    <p:sldId id="297" r:id="rId11"/>
    <p:sldId id="298" r:id="rId12"/>
    <p:sldId id="283" r:id="rId13"/>
    <p:sldId id="286" r:id="rId14"/>
    <p:sldId id="301" r:id="rId15"/>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38" autoAdjust="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12-11-2020</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12-11-2020</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MVO?</a:t>
            </a:r>
          </a:p>
          <a:p>
            <a:endParaRPr lang="nl-NL" dirty="0"/>
          </a:p>
          <a:p>
            <a:r>
              <a:rPr lang="nl-NL" sz="1100" dirty="0"/>
              <a:t>Bedrijven hebben verschillende redenen om zich met MVO bezig te houden. In de praktijk spelen altijd meerdere motieven een rol. We onderscheiden 3 hoofdmotieven:</a:t>
            </a:r>
          </a:p>
          <a:p>
            <a:r>
              <a:rPr lang="nl-NL" sz="1100" dirty="0"/>
              <a:t> </a:t>
            </a:r>
          </a:p>
          <a:p>
            <a:r>
              <a:rPr lang="nl-NL" sz="1100" dirty="0"/>
              <a:t>MVO omdat het loont </a:t>
            </a:r>
          </a:p>
          <a:p>
            <a:r>
              <a:rPr lang="nl-NL" sz="1100" dirty="0"/>
              <a:t>MVO draagt bij aan de financiële prestaties van bedrijven. Onder meer door de stijgende vraag naar duurzame producten en diensten, maar bijvoorbeeld ook omdat MVO de arbeidsproductiviteit verhoogt. In ons dossier MVO loont vindt u alle financiële voordelen van MVO op een rij.</a:t>
            </a:r>
          </a:p>
          <a:p>
            <a:r>
              <a:rPr lang="nl-NL" sz="1100" dirty="0"/>
              <a:t> </a:t>
            </a:r>
          </a:p>
          <a:p>
            <a:r>
              <a:rPr lang="nl-NL" sz="1100" dirty="0"/>
              <a:t>MVO omdat het moet </a:t>
            </a:r>
          </a:p>
          <a:p>
            <a:r>
              <a:rPr lang="nl-NL" sz="1100" dirty="0"/>
              <a:t>Soms worden bedrijven gedwongen om zich (meer) met MVO bezig te houden. Bijvoorbeeld door consumentenboycots, mediaschandalen, stakingen of ingrijpen van de overheid. Vaak houden ze zich dan niet aan de minimale maatschappelijke normen, waardoor ze hun ‘</a:t>
            </a:r>
            <a:r>
              <a:rPr lang="nl-NL" sz="1100" dirty="0" err="1"/>
              <a:t>license</a:t>
            </a:r>
            <a:r>
              <a:rPr lang="nl-NL" sz="1100" dirty="0"/>
              <a:t> </a:t>
            </a:r>
            <a:r>
              <a:rPr lang="nl-NL" sz="1100" dirty="0" err="1"/>
              <a:t>to</a:t>
            </a:r>
            <a:r>
              <a:rPr lang="nl-NL" sz="1100" dirty="0"/>
              <a:t> </a:t>
            </a:r>
            <a:r>
              <a:rPr lang="nl-NL" sz="1100" dirty="0" err="1"/>
              <a:t>operate</a:t>
            </a:r>
            <a:r>
              <a:rPr lang="nl-NL" sz="1100" dirty="0"/>
              <a:t>’ verliezen. Bedrijven die zich met MVO bezig houden krijgen minder te maken met zulke acties en boycots.</a:t>
            </a:r>
          </a:p>
          <a:p>
            <a:r>
              <a:rPr lang="nl-NL" sz="1100" dirty="0"/>
              <a:t> </a:t>
            </a:r>
          </a:p>
          <a:p>
            <a:r>
              <a:rPr lang="nl-NL" sz="1100" dirty="0"/>
              <a:t>MVO omdat het hoort </a:t>
            </a:r>
          </a:p>
          <a:p>
            <a:r>
              <a:rPr lang="nl-NL" sz="1100" dirty="0"/>
              <a:t>Niet alleen financiële overwegingen spelen een rol bij MVO. Veel bedrijven doen het omdat zij een steentje willen bijdragen aan de maatschappij en ze het milieu niet teveel willen belasten. Ze doen aan MVO omdat ze vinden dat het hoort. Bij sommige ondernemingen, zoals </a:t>
            </a:r>
            <a:r>
              <a:rPr lang="nl-NL" sz="1100" dirty="0" err="1"/>
              <a:t>Triodos</a:t>
            </a:r>
            <a:r>
              <a:rPr lang="nl-NL" sz="1100" dirty="0"/>
              <a:t> Bank en Ecostyle, liggen ethische motieven zelfs aan de basis van het bedrijf. Duurzaamheid vormt de kern van hun bedrijfsstrategie</a:t>
            </a:r>
            <a:r>
              <a:rPr lang="nl-NL" dirty="0"/>
              <a:t>.</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6</a:t>
            </a:fld>
            <a:endParaRPr lang="nl-NL"/>
          </a:p>
        </p:txBody>
      </p:sp>
    </p:spTree>
    <p:extLst>
      <p:ext uri="{BB962C8B-B14F-4D97-AF65-F5344CB8AC3E}">
        <p14:creationId xmlns:p14="http://schemas.microsoft.com/office/powerpoint/2010/main" val="365709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12-11-2020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12-11-2020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12-11-2020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12-11-2020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12-11-2020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12-11-2020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12-11-2020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12-11-2020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12-11-2020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12-11-2020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12-11-2020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Presentatie opdracht duurzaamheid</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br>
              <a:rPr lang="nl-NL" dirty="0"/>
            </a:br>
            <a:r>
              <a:rPr lang="nl-NL" dirty="0"/>
              <a:t>Toekomst visie</a:t>
            </a:r>
          </a:p>
        </p:txBody>
      </p:sp>
      <p:sp>
        <p:nvSpPr>
          <p:cNvPr id="3" name="Tijdelijke aanduiding voor inhoud 2"/>
          <p:cNvSpPr>
            <a:spLocks noGrp="1"/>
          </p:cNvSpPr>
          <p:nvPr>
            <p:ph idx="1"/>
          </p:nvPr>
        </p:nvSpPr>
        <p:spPr>
          <a:xfrm>
            <a:off x="1259632" y="1052736"/>
            <a:ext cx="6635080" cy="3456384"/>
          </a:xfrm>
        </p:spPr>
        <p:txBody>
          <a:bodyPr>
            <a:noAutofit/>
          </a:bodyPr>
          <a:lstStyle/>
          <a:p>
            <a:pPr marL="0" indent="0">
              <a:buNone/>
            </a:pPr>
            <a:endParaRPr lang="nl-NL" sz="3200" dirty="0"/>
          </a:p>
          <a:p>
            <a:r>
              <a:rPr lang="nl-NL" sz="3200" dirty="0"/>
              <a:t>Hoe ziet deze ontwikkeling er gedurende de komende 10 jaar uit ?</a:t>
            </a:r>
          </a:p>
        </p:txBody>
      </p:sp>
    </p:spTree>
    <p:extLst>
      <p:ext uri="{BB962C8B-B14F-4D97-AF65-F5344CB8AC3E}">
        <p14:creationId xmlns:p14="http://schemas.microsoft.com/office/powerpoint/2010/main" val="3123544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endParaRPr lang="nl-NL" sz="3200" dirty="0"/>
          </a:p>
        </p:txBody>
      </p:sp>
    </p:spTree>
    <p:extLst>
      <p:ext uri="{BB962C8B-B14F-4D97-AF65-F5344CB8AC3E}">
        <p14:creationId xmlns:p14="http://schemas.microsoft.com/office/powerpoint/2010/main" val="600275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endParaRPr lang="nl-NL" dirty="0"/>
          </a:p>
        </p:txBody>
      </p:sp>
      <p:sp>
        <p:nvSpPr>
          <p:cNvPr id="2" name="Tijdelijke aanduiding voor inhoud 1"/>
          <p:cNvSpPr>
            <a:spLocks noGrp="1"/>
          </p:cNvSpPr>
          <p:nvPr>
            <p:ph idx="1"/>
          </p:nvPr>
        </p:nvSpPr>
        <p:spPr/>
        <p:txBody>
          <a:bodyPr/>
          <a:lstStyle/>
          <a:p>
            <a:endParaRPr lang="nl-NL"/>
          </a:p>
        </p:txBody>
      </p:sp>
    </p:spTree>
    <p:extLst>
      <p:ext uri="{BB962C8B-B14F-4D97-AF65-F5344CB8AC3E}">
        <p14:creationId xmlns:p14="http://schemas.microsoft.com/office/powerpoint/2010/main" val="3483634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a:p>
        </p:txBody>
      </p:sp>
    </p:spTree>
    <p:extLst>
      <p:ext uri="{BB962C8B-B14F-4D97-AF65-F5344CB8AC3E}">
        <p14:creationId xmlns:p14="http://schemas.microsoft.com/office/powerpoint/2010/main" val="1518013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	</a:t>
            </a:r>
          </a:p>
        </p:txBody>
      </p:sp>
      <p:sp>
        <p:nvSpPr>
          <p:cNvPr id="3" name="Tijdelijke aanduiding voor inhoud 2"/>
          <p:cNvSpPr>
            <a:spLocks noGrp="1"/>
          </p:cNvSpPr>
          <p:nvPr>
            <p:ph idx="1"/>
          </p:nvPr>
        </p:nvSpPr>
        <p:spPr/>
        <p:txBody>
          <a:bodyPr>
            <a:normAutofit/>
          </a:bodyPr>
          <a:lstStyle/>
          <a:p>
            <a:pPr marL="0" indent="0">
              <a:buNone/>
            </a:pPr>
            <a:br>
              <a:rPr lang="nl-NL" dirty="0"/>
            </a:br>
            <a:endParaRPr lang="nl-NL" dirty="0"/>
          </a:p>
          <a:p>
            <a:pPr lvl="1"/>
            <a:endParaRPr lang="nl-NL" dirty="0"/>
          </a:p>
        </p:txBody>
      </p:sp>
    </p:spTree>
    <p:extLst>
      <p:ext uri="{BB962C8B-B14F-4D97-AF65-F5344CB8AC3E}">
        <p14:creationId xmlns:p14="http://schemas.microsoft.com/office/powerpoint/2010/main" val="257083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0D9D66D-CDD9-4A53-A5D5-1CED1AAF3AAD}"/>
              </a:ext>
            </a:extLst>
          </p:cNvPr>
          <p:cNvSpPr>
            <a:spLocks noGrp="1"/>
          </p:cNvSpPr>
          <p:nvPr>
            <p:ph type="title"/>
          </p:nvPr>
        </p:nvSpPr>
        <p:spPr/>
        <p:txBody>
          <a:bodyPr/>
          <a:lstStyle/>
          <a:p>
            <a:pPr algn="ctr"/>
            <a:r>
              <a:rPr lang="nl-NL" dirty="0"/>
              <a:t>  Wat ga je doen ??</a:t>
            </a:r>
          </a:p>
        </p:txBody>
      </p:sp>
      <p:sp>
        <p:nvSpPr>
          <p:cNvPr id="3" name="Tijdelijke aanduiding voor inhoud 2"/>
          <p:cNvSpPr>
            <a:spLocks noGrp="1"/>
          </p:cNvSpPr>
          <p:nvPr>
            <p:ph idx="1"/>
          </p:nvPr>
        </p:nvSpPr>
        <p:spPr/>
        <p:txBody>
          <a:bodyPr/>
          <a:lstStyle/>
          <a:p>
            <a:pPr marL="0" indent="0">
              <a:buNone/>
            </a:pPr>
            <a:endParaRPr lang="nl-NL" dirty="0"/>
          </a:p>
          <a:p>
            <a:r>
              <a:rPr lang="nl-NL" dirty="0"/>
              <a:t>Zoek een maatje waarmee je samen de opdracht gaat maken</a:t>
            </a:r>
          </a:p>
          <a:p>
            <a:r>
              <a:rPr lang="nl-NL" dirty="0"/>
              <a:t>Maak een keuze uit de te kiezen onderwerpen</a:t>
            </a:r>
          </a:p>
          <a:p>
            <a:r>
              <a:rPr lang="nl-NL" dirty="0"/>
              <a:t>Geef je keuze door aan de docent</a:t>
            </a:r>
          </a:p>
          <a:p>
            <a:r>
              <a:rPr lang="nl-NL" dirty="0"/>
              <a:t>Maak hiervan een nette </a:t>
            </a:r>
            <a:r>
              <a:rPr lang="nl-NL" dirty="0" err="1"/>
              <a:t>Powerpoint</a:t>
            </a:r>
            <a:r>
              <a:rPr lang="nl-NL" dirty="0"/>
              <a:t> </a:t>
            </a:r>
          </a:p>
          <a:p>
            <a:pPr marL="0" indent="0">
              <a:buNone/>
            </a:pPr>
            <a:r>
              <a:rPr lang="nl-NL" dirty="0"/>
              <a:t>    ( van minimaal 15 dia’s )</a:t>
            </a:r>
          </a:p>
          <a:p>
            <a:r>
              <a:rPr lang="nl-NL" dirty="0"/>
              <a:t>Presenteer deze </a:t>
            </a:r>
            <a:r>
              <a:rPr lang="nl-NL" dirty="0" err="1"/>
              <a:t>Powerpoint</a:t>
            </a:r>
            <a:r>
              <a:rPr lang="nl-NL" dirty="0"/>
              <a:t> aan je </a:t>
            </a:r>
            <a:r>
              <a:rPr lang="nl-NL" dirty="0" err="1"/>
              <a:t>mede-studenten</a:t>
            </a:r>
            <a:r>
              <a:rPr lang="nl-NL" dirty="0"/>
              <a:t>.</a:t>
            </a:r>
          </a:p>
          <a:p>
            <a:endParaRPr lang="nl-NL" dirty="0"/>
          </a:p>
        </p:txBody>
      </p:sp>
    </p:spTree>
    <p:extLst>
      <p:ext uri="{BB962C8B-B14F-4D97-AF65-F5344CB8AC3E}">
        <p14:creationId xmlns:p14="http://schemas.microsoft.com/office/powerpoint/2010/main" val="233121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Je kunt kiezen uit de volgende onderwerpen</a:t>
            </a:r>
          </a:p>
        </p:txBody>
      </p:sp>
      <p:sp>
        <p:nvSpPr>
          <p:cNvPr id="3" name="Tijdelijke aanduiding voor inhoud 2"/>
          <p:cNvSpPr>
            <a:spLocks noGrp="1"/>
          </p:cNvSpPr>
          <p:nvPr>
            <p:ph idx="1"/>
          </p:nvPr>
        </p:nvSpPr>
        <p:spPr/>
        <p:txBody>
          <a:bodyPr/>
          <a:lstStyle/>
          <a:p>
            <a:endParaRPr lang="nl-NL" dirty="0"/>
          </a:p>
          <a:p>
            <a:r>
              <a:rPr lang="nl-NL" dirty="0"/>
              <a:t>Precisie landbouw</a:t>
            </a:r>
          </a:p>
          <a:p>
            <a:r>
              <a:rPr lang="nl-NL" dirty="0"/>
              <a:t>Groene investeringen</a:t>
            </a:r>
          </a:p>
          <a:p>
            <a:r>
              <a:rPr lang="nl-NL" dirty="0"/>
              <a:t>Duurzaam loonwerk</a:t>
            </a:r>
          </a:p>
          <a:p>
            <a:r>
              <a:rPr lang="nl-NL" dirty="0"/>
              <a:t>Schoon water</a:t>
            </a:r>
          </a:p>
          <a:p>
            <a:r>
              <a:rPr lang="nl-NL" dirty="0"/>
              <a:t>Alternatieve energie</a:t>
            </a:r>
          </a:p>
          <a:p>
            <a:r>
              <a:rPr lang="nl-NL" dirty="0"/>
              <a:t>Duurzaam bouwen</a:t>
            </a:r>
          </a:p>
          <a:p>
            <a:r>
              <a:rPr lang="nl-NL" dirty="0"/>
              <a:t>Duurzaam omgaan met personeel</a:t>
            </a:r>
          </a:p>
          <a:p>
            <a:r>
              <a:rPr lang="nl-NL" dirty="0"/>
              <a:t>Eigen onderwerp …….</a:t>
            </a:r>
          </a:p>
        </p:txBody>
      </p:sp>
    </p:spTree>
    <p:extLst>
      <p:ext uri="{BB962C8B-B14F-4D97-AF65-F5344CB8AC3E}">
        <p14:creationId xmlns:p14="http://schemas.microsoft.com/office/powerpoint/2010/main" val="10419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 opbouw van de opdracht</a:t>
            </a:r>
          </a:p>
        </p:txBody>
      </p:sp>
      <p:sp>
        <p:nvSpPr>
          <p:cNvPr id="6" name="Tijdelijke aanduiding voor inhoud 5"/>
          <p:cNvSpPr>
            <a:spLocks noGrp="1"/>
          </p:cNvSpPr>
          <p:nvPr>
            <p:ph idx="1"/>
          </p:nvPr>
        </p:nvSpPr>
        <p:spPr/>
        <p:txBody>
          <a:bodyPr/>
          <a:lstStyle/>
          <a:p>
            <a:r>
              <a:rPr lang="nl-NL" dirty="0"/>
              <a:t>Inleiding</a:t>
            </a:r>
          </a:p>
          <a:p>
            <a:r>
              <a:rPr lang="nl-NL" dirty="0"/>
              <a:t>Probleemstelling</a:t>
            </a:r>
          </a:p>
          <a:p>
            <a:r>
              <a:rPr lang="nl-NL" dirty="0"/>
              <a:t>Maatschappelijk belang</a:t>
            </a:r>
          </a:p>
          <a:p>
            <a:r>
              <a:rPr lang="nl-NL" dirty="0"/>
              <a:t>Stand van zaken</a:t>
            </a:r>
          </a:p>
          <a:p>
            <a:r>
              <a:rPr lang="nl-NL" dirty="0"/>
              <a:t>Haalbaarheid</a:t>
            </a:r>
          </a:p>
          <a:p>
            <a:r>
              <a:rPr lang="nl-NL" dirty="0"/>
              <a:t>Toekomst visie</a:t>
            </a:r>
          </a:p>
        </p:txBody>
      </p:sp>
    </p:spTree>
    <p:extLst>
      <p:ext uri="{BB962C8B-B14F-4D97-AF65-F5344CB8AC3E}">
        <p14:creationId xmlns:p14="http://schemas.microsoft.com/office/powerpoint/2010/main" val="3333977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Inleiding</a:t>
            </a:r>
          </a:p>
        </p:txBody>
      </p:sp>
      <p:sp>
        <p:nvSpPr>
          <p:cNvPr id="3" name="Tijdelijke aanduiding voor inhoud 2"/>
          <p:cNvSpPr>
            <a:spLocks noGrp="1"/>
          </p:cNvSpPr>
          <p:nvPr>
            <p:ph idx="1"/>
          </p:nvPr>
        </p:nvSpPr>
        <p:spPr/>
        <p:txBody>
          <a:bodyPr/>
          <a:lstStyle/>
          <a:p>
            <a:r>
              <a:rPr lang="nl-NL" dirty="0"/>
              <a:t>Waarom heb je dit onderwerp </a:t>
            </a:r>
          </a:p>
          <a:p>
            <a:pPr marL="0" indent="0">
              <a:buNone/>
            </a:pPr>
            <a:r>
              <a:rPr lang="nl-NL" dirty="0"/>
              <a:t>   gekozen ?</a:t>
            </a:r>
          </a:p>
          <a:p>
            <a:r>
              <a:rPr lang="nl-NL" dirty="0"/>
              <a:t>Heb je hier direct mee te maken ?</a:t>
            </a:r>
          </a:p>
        </p:txBody>
      </p:sp>
    </p:spTree>
    <p:extLst>
      <p:ext uri="{BB962C8B-B14F-4D97-AF65-F5344CB8AC3E}">
        <p14:creationId xmlns:p14="http://schemas.microsoft.com/office/powerpoint/2010/main" val="3364240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probleemstelling</a:t>
            </a:r>
          </a:p>
        </p:txBody>
      </p:sp>
      <p:sp>
        <p:nvSpPr>
          <p:cNvPr id="3" name="Tijdelijke aanduiding voor inhoud 2"/>
          <p:cNvSpPr>
            <a:spLocks noGrp="1"/>
          </p:cNvSpPr>
          <p:nvPr>
            <p:ph idx="1"/>
          </p:nvPr>
        </p:nvSpPr>
        <p:spPr/>
        <p:txBody>
          <a:bodyPr/>
          <a:lstStyle/>
          <a:p>
            <a:pPr lvl="1">
              <a:buFont typeface="Arial" panose="020B0604020202020204" pitchFamily="34" charset="0"/>
              <a:buChar char="•"/>
            </a:pPr>
            <a:r>
              <a:rPr lang="nl-NL" dirty="0"/>
              <a:t>Waaruit is het idee ontstaan ?</a:t>
            </a:r>
          </a:p>
          <a:p>
            <a:pPr lvl="1">
              <a:buFont typeface="Arial" panose="020B0604020202020204" pitchFamily="34" charset="0"/>
              <a:buChar char="•"/>
            </a:pPr>
            <a:r>
              <a:rPr lang="nl-NL" dirty="0"/>
              <a:t>Waarom is deze ontwikkeling nodig ?</a:t>
            </a:r>
          </a:p>
          <a:p>
            <a:pPr lvl="1">
              <a:buFont typeface="Arial" panose="020B0604020202020204" pitchFamily="34" charset="0"/>
              <a:buChar char="•"/>
            </a:pPr>
            <a:endParaRPr lang="nl-NL" dirty="0"/>
          </a:p>
        </p:txBody>
      </p:sp>
    </p:spTree>
    <p:extLst>
      <p:ext uri="{BB962C8B-B14F-4D97-AF65-F5344CB8AC3E}">
        <p14:creationId xmlns:p14="http://schemas.microsoft.com/office/powerpoint/2010/main" val="2994487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br>
              <a:rPr lang="nl-NL" dirty="0"/>
            </a:br>
            <a:r>
              <a:rPr lang="nl-NL" dirty="0"/>
              <a:t>Maatschappelijk belang</a:t>
            </a:r>
          </a:p>
        </p:txBody>
      </p:sp>
      <p:sp>
        <p:nvSpPr>
          <p:cNvPr id="4" name="Tijdelijke aanduiding voor inhoud 3">
            <a:extLst>
              <a:ext uri="{FF2B5EF4-FFF2-40B4-BE49-F238E27FC236}">
                <a16:creationId xmlns:a16="http://schemas.microsoft.com/office/drawing/2014/main" id="{F7F6DD57-AC55-4D06-804A-5191579534FB}"/>
              </a:ext>
            </a:extLst>
          </p:cNvPr>
          <p:cNvSpPr>
            <a:spLocks noGrp="1"/>
          </p:cNvSpPr>
          <p:nvPr>
            <p:ph idx="1"/>
          </p:nvPr>
        </p:nvSpPr>
        <p:spPr/>
        <p:txBody>
          <a:bodyPr/>
          <a:lstStyle/>
          <a:p>
            <a:endParaRPr lang="nl-NL" dirty="0"/>
          </a:p>
          <a:p>
            <a:r>
              <a:rPr lang="nl-NL" dirty="0"/>
              <a:t>Wat schiet de wereld hier mee op ?</a:t>
            </a:r>
          </a:p>
          <a:p>
            <a:r>
              <a:rPr lang="nl-NL" dirty="0"/>
              <a:t>Wat is de publieke opinie t.a.v. dit onderwerp?</a:t>
            </a:r>
          </a:p>
        </p:txBody>
      </p:sp>
    </p:spTree>
    <p:extLst>
      <p:ext uri="{BB962C8B-B14F-4D97-AF65-F5344CB8AC3E}">
        <p14:creationId xmlns:p14="http://schemas.microsoft.com/office/powerpoint/2010/main" val="268672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br>
              <a:rPr lang="nl-NL" dirty="0"/>
            </a:br>
            <a:r>
              <a:rPr lang="nl-NL" dirty="0"/>
              <a:t>stand van zaken</a:t>
            </a:r>
          </a:p>
        </p:txBody>
      </p:sp>
      <p:sp>
        <p:nvSpPr>
          <p:cNvPr id="4" name="Tijdelijke aanduiding voor inhoud 3">
            <a:extLst>
              <a:ext uri="{FF2B5EF4-FFF2-40B4-BE49-F238E27FC236}">
                <a16:creationId xmlns:a16="http://schemas.microsoft.com/office/drawing/2014/main" id="{E0B0F2BC-BF92-4669-B057-4EEF6BFC5543}"/>
              </a:ext>
            </a:extLst>
          </p:cNvPr>
          <p:cNvSpPr>
            <a:spLocks noGrp="1"/>
          </p:cNvSpPr>
          <p:nvPr>
            <p:ph idx="1"/>
          </p:nvPr>
        </p:nvSpPr>
        <p:spPr/>
        <p:txBody>
          <a:bodyPr/>
          <a:lstStyle/>
          <a:p>
            <a:r>
              <a:rPr lang="nl-NL" dirty="0"/>
              <a:t>Hoe ver is de ontwikkeling ?</a:t>
            </a:r>
          </a:p>
          <a:p>
            <a:r>
              <a:rPr lang="nl-NL" dirty="0"/>
              <a:t>Wanneer kan het grootschalig worden toegepast ?</a:t>
            </a:r>
          </a:p>
          <a:p>
            <a:r>
              <a:rPr lang="nl-NL" dirty="0"/>
              <a:t>Welke problemen moesten overwonnen worden ?</a:t>
            </a:r>
          </a:p>
        </p:txBody>
      </p:sp>
    </p:spTree>
    <p:extLst>
      <p:ext uri="{BB962C8B-B14F-4D97-AF65-F5344CB8AC3E}">
        <p14:creationId xmlns:p14="http://schemas.microsoft.com/office/powerpoint/2010/main" val="2560160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Haalbaarheid</a:t>
            </a:r>
          </a:p>
        </p:txBody>
      </p:sp>
      <p:sp>
        <p:nvSpPr>
          <p:cNvPr id="3" name="Tijdelijke aanduiding voor inhoud 2"/>
          <p:cNvSpPr>
            <a:spLocks noGrp="1"/>
          </p:cNvSpPr>
          <p:nvPr>
            <p:ph idx="1"/>
          </p:nvPr>
        </p:nvSpPr>
        <p:spPr/>
        <p:txBody>
          <a:bodyPr/>
          <a:lstStyle/>
          <a:p>
            <a:r>
              <a:rPr lang="nl-NL" dirty="0"/>
              <a:t>Is de ontwikkeling economisch rendabel, of kost het meer grondstoffen of energie dan het oplevert ?</a:t>
            </a:r>
          </a:p>
          <a:p>
            <a:r>
              <a:rPr lang="nl-NL" dirty="0"/>
              <a:t>Is het toepasbaar in je eigen omgeving</a:t>
            </a:r>
          </a:p>
        </p:txBody>
      </p:sp>
    </p:spTree>
    <p:extLst>
      <p:ext uri="{BB962C8B-B14F-4D97-AF65-F5344CB8AC3E}">
        <p14:creationId xmlns:p14="http://schemas.microsoft.com/office/powerpoint/2010/main" val="277427147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2669</TotalTime>
  <Words>449</Words>
  <Application>Microsoft Office PowerPoint</Application>
  <PresentationFormat>Diavoorstelling (4:3)</PresentationFormat>
  <Paragraphs>64</Paragraphs>
  <Slides>14</Slides>
  <Notes>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Arial</vt:lpstr>
      <vt:lpstr>Calibri</vt:lpstr>
      <vt:lpstr>Kantoorthema</vt:lpstr>
      <vt:lpstr>Presentatie opdracht duurzaamheid</vt:lpstr>
      <vt:lpstr>  Wat ga je doen ??</vt:lpstr>
      <vt:lpstr>Je kunt kiezen uit de volgende onderwerpen</vt:lpstr>
      <vt:lpstr> opbouw van de opdracht</vt:lpstr>
      <vt:lpstr>Inleiding</vt:lpstr>
      <vt:lpstr>probleemstelling</vt:lpstr>
      <vt:lpstr> Maatschappelijk belang</vt:lpstr>
      <vt:lpstr> stand van zaken</vt:lpstr>
      <vt:lpstr>Haalbaarheid</vt:lpstr>
      <vt:lpstr> Toekomst visie</vt:lpstr>
      <vt:lpstr> </vt:lpstr>
      <vt:lpstr>PowerPoint-presentatie</vt:lpstr>
      <vt:lpstr>PowerPoint-presentatie</vt:lpstr>
      <vt:lpstr>  </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158</cp:revision>
  <cp:lastPrinted>2015-09-16T11:22:19Z</cp:lastPrinted>
  <dcterms:created xsi:type="dcterms:W3CDTF">2013-11-15T15:05:42Z</dcterms:created>
  <dcterms:modified xsi:type="dcterms:W3CDTF">2020-11-12T13:59:51Z</dcterms:modified>
</cp:coreProperties>
</file>